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2D8DE-3D11-4983-85CB-48A133874AFE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FC0C5-01EB-46A4-9395-25113E6C7D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947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C0C5-01EB-46A4-9395-25113E6C7D3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8609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0454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033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5853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036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25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230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7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7258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772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588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546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9C57F-FFC3-45A8-9AB9-CCA0F50A601C}" type="datetimeFigureOut">
              <a:rPr lang="en-AU" smtClean="0"/>
              <a:t>20/03/2016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7FAD6-61D9-4E25-8416-E5A681E108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326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540568" y="2420888"/>
            <a:ext cx="6192688" cy="1037977"/>
          </a:xfrm>
        </p:spPr>
        <p:txBody>
          <a:bodyPr>
            <a:normAutofit/>
          </a:bodyPr>
          <a:lstStyle/>
          <a:p>
            <a:r>
              <a:rPr lang="en-AU" sz="6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Harmony Day</a:t>
            </a:r>
            <a:endParaRPr lang="en-AU" sz="6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620688" y="3356992"/>
            <a:ext cx="6400800" cy="1752600"/>
          </a:xfrm>
        </p:spPr>
        <p:txBody>
          <a:bodyPr>
            <a:normAutofit/>
          </a:bodyPr>
          <a:lstStyle/>
          <a:p>
            <a:r>
              <a:rPr lang="en-AU" sz="20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By your school captains</a:t>
            </a:r>
          </a:p>
          <a:p>
            <a:r>
              <a:rPr lang="en-AU" sz="20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Brad, Bridie, Matt and Ella</a:t>
            </a:r>
            <a:endParaRPr lang="en-AU" sz="2000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2"/>
            <a:ext cx="2572539" cy="257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30178"/>
            <a:ext cx="2715567" cy="23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096344" cy="173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11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What is harmony day</a:t>
            </a:r>
            <a:r>
              <a:rPr lang="en-AU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r>
              <a:rPr lang="en-AU" sz="6600" dirty="0" smtClean="0"/>
              <a:t> </a:t>
            </a:r>
            <a:endParaRPr lang="en-AU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>
                <a:latin typeface="Aharoni" panose="02010803020104030203" pitchFamily="2" charset="-79"/>
                <a:cs typeface="Aharoni" panose="02010803020104030203" pitchFamily="2" charset="-79"/>
              </a:rPr>
              <a:t>H</a:t>
            </a:r>
            <a:r>
              <a:rPr lang="en-AU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armony </a:t>
            </a:r>
            <a:r>
              <a:rPr lang="en-AU" sz="2400" dirty="0"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r>
              <a:rPr lang="en-AU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ay is all about acceptance. It is about how people, black or white, big or small it doesn’t matter what country your from, Harmony Day is about everybody.</a:t>
            </a:r>
          </a:p>
          <a:p>
            <a:pPr marL="0" indent="0">
              <a:buNone/>
            </a:pPr>
            <a:r>
              <a:rPr lang="en-AU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All of you here at the moment are accepting one another. </a:t>
            </a:r>
          </a:p>
          <a:p>
            <a:pPr marL="0" indent="0">
              <a:buNone/>
            </a:pPr>
            <a:r>
              <a:rPr lang="en-AU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en-AU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3787"/>
            <a:ext cx="266429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25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How can</a:t>
            </a:r>
            <a:r>
              <a:rPr lang="en-AU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AU" b="1" i="1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you</a:t>
            </a:r>
            <a:r>
              <a:rPr lang="en-AU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celebrate it</a:t>
            </a:r>
            <a:r>
              <a:rPr lang="en-AU" sz="6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en-AU" sz="6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8621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Today, everybody who is sitting in front of us try and be kind to each and everyone of the students in the school.</a:t>
            </a:r>
            <a:endParaRPr lang="en-AU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016" y="3501008"/>
            <a:ext cx="3319636" cy="2203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96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What can you do to make others feel happy?</a:t>
            </a:r>
            <a:endParaRPr lang="en-AU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 descr="C:\Users\bridie.stone\AppData\Local\Microsoft\Windows\Temporary Internet Files\Content.IE5\W5QEHJWP\Home-Simpson-Thinking-Vector-Image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80841"/>
            <a:ext cx="5652628" cy="376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You can comfort others when they are feeling upset. If you are feeling sad however, rely on other to make you feel better. Also when people make bad</a:t>
            </a:r>
          </a:p>
          <a:p>
            <a:pPr marL="0" indent="0">
              <a:buNone/>
            </a:pPr>
            <a:r>
              <a:rPr lang="en-AU" dirty="0"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ecisions you can help them try </a:t>
            </a:r>
          </a:p>
          <a:p>
            <a:pPr marL="0" indent="0">
              <a:buNone/>
            </a:pPr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make good decisions.</a:t>
            </a:r>
            <a:endParaRPr lang="en-AU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8222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Vice captain Matt- be kind to others and respect their feelings and if they are sad or don’t have anyone to play with cheer them up.</a:t>
            </a:r>
          </a:p>
          <a:p>
            <a:pPr marL="0" indent="0">
              <a:buNone/>
            </a:pPr>
            <a:r>
              <a:rPr lang="en-AU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marL="0" indent="0">
              <a:buNone/>
            </a:pPr>
            <a:r>
              <a:rPr lang="en-AU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Captain Bridie-  </a:t>
            </a:r>
            <a:r>
              <a:rPr lang="en-AU" sz="1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being kind to others is important because you will make them happy. If you are not kind to others people will think you are being a bully and they will not like to play with you. So that’s why your Teachers make sure nobody is making fun of you.</a:t>
            </a:r>
          </a:p>
          <a:p>
            <a:pPr marL="0" indent="0">
              <a:buNone/>
            </a:pPr>
            <a:endParaRPr lang="en-AU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en-AU" sz="1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Captain Bradley- I believe that everyone should be respected, responsible and do your personal best. Accept everybody around you and be sure to use your manners. </a:t>
            </a:r>
          </a:p>
          <a:p>
            <a:pPr marL="0" indent="0">
              <a:buNone/>
            </a:pPr>
            <a:endParaRPr lang="en-AU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en-AU" sz="1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Vice captain Ella-I think that to show that you are nice you have to show respect, responsibility and personal best.</a:t>
            </a:r>
            <a:endParaRPr lang="en-AU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latin typeface="Aharoni" panose="02010803020104030203" pitchFamily="2" charset="-79"/>
                <a:cs typeface="Aharoni" panose="02010803020104030203" pitchFamily="2" charset="-79"/>
              </a:rPr>
              <a:t>A message from your Captains</a:t>
            </a:r>
            <a:endParaRPr lang="en-AU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01008"/>
            <a:ext cx="688949" cy="68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bridie.stone\AppData\Local\Microsoft\Windows\Temporary Internet Files\Content.IE5\J6Y9X05W\38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25144"/>
            <a:ext cx="476672" cy="4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36" y="1916832"/>
            <a:ext cx="1283982" cy="76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C:\Users\bridie.stone\AppData\Local\Microsoft\Windows\Temporary Internet Files\Content.IE5\J6Y9X05W\heart-valentine-love-compassion-emotion-15342-large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746" y="5733256"/>
            <a:ext cx="906810" cy="80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3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8229600" cy="3024336"/>
          </a:xfrm>
        </p:spPr>
        <p:txBody>
          <a:bodyPr>
            <a:noAutofit/>
          </a:bodyPr>
          <a:lstStyle/>
          <a:p>
            <a:r>
              <a:rPr lang="en-AU" sz="7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Thank you for watching our power point, We hoped you enjoyed it   </a:t>
            </a:r>
            <a:endParaRPr lang="en-AU" sz="7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648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300</Words>
  <Application>Microsoft Office PowerPoint</Application>
  <PresentationFormat>On-screen Show (4:3)</PresentationFormat>
  <Paragraphs>23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Harmony Day</vt:lpstr>
      <vt:lpstr>What is harmony day? </vt:lpstr>
      <vt:lpstr>How can you celebrate it?</vt:lpstr>
      <vt:lpstr>What can you do to make others feel happy?</vt:lpstr>
      <vt:lpstr>A message from your Captains</vt:lpstr>
      <vt:lpstr>Thank you for watching our power point, We hoped you enjoyed it   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Harmony Day</dc:title>
  <dc:creator>Stone, Bridie</dc:creator>
  <cp:lastModifiedBy>Lenovo</cp:lastModifiedBy>
  <cp:revision>14</cp:revision>
  <dcterms:created xsi:type="dcterms:W3CDTF">2016-03-09T03:18:28Z</dcterms:created>
  <dcterms:modified xsi:type="dcterms:W3CDTF">2016-03-19T22:06:42Z</dcterms:modified>
</cp:coreProperties>
</file>